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5" r:id="rId15"/>
    <p:sldId id="776" r:id="rId16"/>
    <p:sldId id="777" r:id="rId17"/>
    <p:sldId id="773" r:id="rId18"/>
    <p:sldId id="774" r:id="rId19"/>
    <p:sldId id="673" r:id="rId20"/>
    <p:sldId id="684" r:id="rId21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2241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2287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90402" y="3507854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22594" y="3455775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</a:t>
            </a:r>
            <a:r>
              <a:rPr lang="zh-CN" altLang="en-US" dirty="0" smtClean="0"/>
              <a:t>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8805" y="162560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8805" y="2256155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22595" y="1649095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5" y="227965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查不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出数据</a:t>
            </a:r>
          </a:p>
        </p:txBody>
      </p:sp>
      <p:sp>
        <p:nvSpPr>
          <p:cNvPr id="2" name="AutoShape 14"/>
          <p:cNvSpPr>
            <a:spLocks noChangeArrowheads="1"/>
          </p:cNvSpPr>
          <p:nvPr/>
        </p:nvSpPr>
        <p:spPr bwMode="gray">
          <a:xfrm>
            <a:off x="4408805" y="288671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22595" y="2910205"/>
            <a:ext cx="3782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en-US" altLang="zh-CN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数据过滤</a:t>
            </a: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8805" y="3493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22595" y="35172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其他问题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946</Words>
  <Application>Microsoft Office PowerPoint</Application>
  <PresentationFormat>全屏显示(16:9)</PresentationFormat>
  <Paragraphs>81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2744</cp:revision>
  <dcterms:created xsi:type="dcterms:W3CDTF">2017-02-14T08:00:00Z</dcterms:created>
  <dcterms:modified xsi:type="dcterms:W3CDTF">2020-09-17T08:34:46Z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